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07" autoAdjust="0"/>
  </p:normalViewPr>
  <p:slideViewPr>
    <p:cSldViewPr snapToGrid="0" snapToObjects="1">
      <p:cViewPr varScale="1">
        <p:scale>
          <a:sx n="110" d="100"/>
          <a:sy n="110" d="100"/>
        </p:scale>
        <p:origin x="1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88976"/>
          </a:xfrm>
        </p:spPr>
        <p:txBody>
          <a:bodyPr>
            <a:normAutofit/>
          </a:bodyPr>
          <a:lstStyle/>
          <a:p>
            <a:r>
              <a:rPr lang="en-US" dirty="0"/>
              <a:t>Discovery functionality that allows the API to be interrogated to determine its capabilities and to retrieve information (metadata) about the offered distribution of maps. </a:t>
            </a:r>
          </a:p>
          <a:p>
            <a:endParaRPr lang="en-US" dirty="0"/>
          </a:p>
          <a:p>
            <a:r>
              <a:rPr lang="en-US" dirty="0"/>
              <a:t>Retrieval functionality that allows a client application to get a map from the API</a:t>
            </a:r>
          </a:p>
          <a:p>
            <a:endParaRPr lang="en-US" dirty="0"/>
          </a:p>
          <a:p>
            <a:r>
              <a:rPr lang="en-US" dirty="0"/>
              <a:t>Query functionality that allows a client application to retrieve data (e.g. feature attributes) at a point on a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OGC API – Maps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34CD0-EE21-464E-A9A1-3FC4A7EB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DE029-5AEF-0C44-8BA1-688B7E9A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paths</a:t>
            </a:r>
          </a:p>
        </p:txBody>
      </p:sp>
      <p:pic>
        <p:nvPicPr>
          <p:cNvPr id="6" name="Picture 5" descr="A picture containing flying, computer, air, group&#10;&#10;Description automatically generated">
            <a:extLst>
              <a:ext uri="{FF2B5EF4-FFF2-40B4-BE49-F238E27FC236}">
                <a16:creationId xmlns:a16="http://schemas.microsoft.com/office/drawing/2014/main" id="{B2A07F89-8DA1-7F4E-9D13-24E10518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91" y="5482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F99D-6D16-294F-BA09-2F3523B984DF}"/>
              </a:ext>
            </a:extLst>
          </p:cNvPr>
          <p:cNvSpPr txBox="1"/>
          <p:nvPr/>
        </p:nvSpPr>
        <p:spPr>
          <a:xfrm>
            <a:off x="8310692" y="2893671"/>
            <a:ext cx="3881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 resources in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tiles resources in grey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resources in cream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 in green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501</Words>
  <Application>Microsoft Macintosh PowerPoint</Application>
  <PresentationFormat>Widescreen</PresentationFormat>
  <Paragraphs>83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OGC API – Maps specification</vt:lpstr>
      <vt:lpstr>Resources and paths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151</cp:revision>
  <dcterms:created xsi:type="dcterms:W3CDTF">2020-04-17T22:01:33Z</dcterms:created>
  <dcterms:modified xsi:type="dcterms:W3CDTF">2020-07-17T12:23:28Z</dcterms:modified>
</cp:coreProperties>
</file>